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2C8DA-2334-4A3E-8F4C-2D7D5F36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9AE0CD-B580-4176-95D0-C6846D29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0317-B387-4132-998B-DABA2B9FF4D7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250110-E0A1-4655-AD1B-107587CF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768E90-1138-4EC4-80EA-B4F35AF6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88C6-0CA4-47E7-A8A0-DF438C499A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6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F7856E-A9F0-4720-ACFB-E4DE7933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FF6CD-4551-4A3F-903A-31FC223B8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0F30B-A542-43F7-A3ED-9FF16A9F0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0317-B387-4132-998B-DABA2B9FF4D7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8DEC7-5360-44B7-B7A1-8DE11A06C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C36F45-92B5-47D6-8280-AE82E712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888C6-0CA4-47E7-A8A0-DF438C499A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9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3E9123-2776-4D41-AB53-6973A638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FE3041-C037-4362-8DE4-48406CC635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80513E-3FD4-485A-B07D-857C0F41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 </a:t>
            </a:r>
            <a:r>
              <a:rPr lang="zh-CN" altLang="en-US" b="1"/>
              <a:t>输入输出包</a:t>
            </a:r>
            <a:r>
              <a:rPr lang="en-US" altLang="zh-CN" b="1"/>
              <a:t>(java.io)</a:t>
            </a:r>
            <a:r>
              <a:rPr lang="en-US" altLang="zh-CN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79E400-B2E2-462D-AF8B-A21BD923E1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0981"/>
      </p:ext>
    </p:extLst>
  </p:cSld>
  <p:clrMapOvr>
    <a:masterClrMapping/>
  </p:clrMapOvr>
  <p:transition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2C12A9-A431-4E8C-A0DF-E1D2C990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0C7BC-D362-4B11-BF4D-9E0112F8DE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6941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ADBEEE-B81D-4E5C-A092-0E8B0418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流的概念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0EF020-20D9-467B-9FBC-DCEC39DCD0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504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87A69A-8590-4AEC-8CCD-8C1DD8E6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98BE6-69C3-417E-8534-4F0E24234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1525"/>
      </p:ext>
    </p:extLst>
  </p:cSld>
  <p:clrMapOvr>
    <a:masterClrMapping/>
  </p:clrMapOvr>
  <p:transition>
    <p:cover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BCFE7B-B8BE-4B90-B33A-D03DB21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9E8DB6-F308-4A8F-B971-77263A8646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26998"/>
      </p:ext>
    </p:extLst>
  </p:cSld>
  <p:clrMapOvr>
    <a:masterClrMapping/>
  </p:clrMapOvr>
  <p:transition>
    <p:spli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8152F0-73FA-4453-A8B8-D7F63810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i="1"/>
              <a:t>输入</a:t>
            </a:r>
            <a:r>
              <a:rPr lang="en-US" altLang="zh-CN" b="1" i="1"/>
              <a:t>/</a:t>
            </a:r>
            <a:r>
              <a:rPr lang="zh-CN" altLang="en-US" b="1" i="1"/>
              <a:t>输出流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01309-7D62-4A1A-B8CA-51AC3F2CD0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79111"/>
      </p:ext>
    </p:extLst>
  </p:cSld>
  <p:clrMapOvr>
    <a:masterClrMapping/>
  </p:clrMapOvr>
  <p:transition>
    <p:spli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8F640C-C7AF-4EAE-9B65-2F36813A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 </a:t>
            </a:r>
            <a:r>
              <a:rPr lang="zh-CN" altLang="en-US" b="1"/>
              <a:t>输入输出包</a:t>
            </a:r>
            <a:r>
              <a:rPr lang="en-US" altLang="zh-CN" b="1"/>
              <a:t>(java.io)</a:t>
            </a:r>
            <a:r>
              <a:rPr lang="en-US" altLang="zh-CN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F54ABC-281D-4587-ADBB-7C516C48C0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86494"/>
      </p:ext>
    </p:extLst>
  </p:cSld>
  <p:clrMapOvr>
    <a:masterClrMapping/>
  </p:clrMapOvr>
  <p:transition>
    <p:pull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6AF228-776D-49A6-9657-364FA15F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6.1.2 </a:t>
            </a:r>
            <a:r>
              <a:rPr lang="zh-CN" altLang="en-US" b="1"/>
              <a:t>字节</a:t>
            </a:r>
            <a:r>
              <a:rPr lang="en-US" altLang="zh-CN" b="1"/>
              <a:t>(byte)</a:t>
            </a:r>
            <a:r>
              <a:rPr lang="zh-CN" altLang="en-US" b="1"/>
              <a:t>流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C9CEA-1775-48DA-97B2-142613C5C4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2969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3A6757-28A9-4A31-9AF2-EDCADFAA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i="1">
                <a:ea typeface="华文中宋" pitchFamily="2" charset="-122"/>
              </a:rPr>
              <a:t>inputStream (</a:t>
            </a:r>
            <a:r>
              <a:rPr lang="zh-CN" altLang="en-US" b="1" i="1">
                <a:ea typeface="华文中宋" pitchFamily="2" charset="-122"/>
              </a:rPr>
              <a:t>抽象类 </a:t>
            </a:r>
            <a:r>
              <a:rPr lang="en-US" altLang="zh-CN" b="1" i="1">
                <a:ea typeface="华文中宋" pitchFamily="2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4193E8-5022-4A7F-AC0E-B014B4552C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239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A5DD50-D418-4AF6-8E74-4AD7D2E5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i="1">
                <a:ea typeface="华文中宋" pitchFamily="2" charset="-122"/>
              </a:rPr>
              <a:t>其他方法（用在包装流类中）</a:t>
            </a:r>
            <a:endParaRPr lang="zh-CN" altLang="en-US" b="1" i="1" dirty="0">
              <a:ea typeface="华文中宋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29427-5359-47C1-A144-72E493BAC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253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03408B-33D8-44B2-A1EE-A0A349E9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376A21-F7FD-4377-9069-D9737D768B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790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5DEADE-ABC5-4CBF-B45D-73AE8006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i="1"/>
              <a:t>outputStream(</a:t>
            </a:r>
            <a:r>
              <a:rPr lang="zh-CN" altLang="en-US" b="1" i="1"/>
              <a:t>抽象类</a:t>
            </a:r>
            <a:r>
              <a:rPr lang="en-US" altLang="zh-CN" b="1" i="1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AAF17F-3887-444F-AE5E-3A5B40380C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624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907615-FDD0-4C2E-AB20-C17BE20B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83DBB5-468C-4A05-9A5E-D17D33CB24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2293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5ABC16-6D22-4344-A99D-5E42FE0B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FC1B87-7FF1-4954-9850-2468AA047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9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23F82A-FB49-4ADD-ADBC-691E3FA4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字节流类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A155E7-F56D-433C-87AA-505ECFCA49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257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1C4A1B-DF8A-486D-A33B-022E80DE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 </a:t>
            </a:r>
            <a:r>
              <a:rPr lang="zh-CN" altLang="en-US" b="1"/>
              <a:t>输入输出包</a:t>
            </a:r>
            <a:r>
              <a:rPr lang="en-US" altLang="zh-CN" b="1"/>
              <a:t>(java.io)</a:t>
            </a:r>
            <a:r>
              <a:rPr lang="en-US" altLang="zh-CN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368B4-E6EF-4819-A0EE-6BA6D9EFA3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2203"/>
      </p:ext>
    </p:extLst>
  </p:cSld>
  <p:clrMapOvr>
    <a:masterClrMapping/>
  </p:clrMapOvr>
  <p:transition>
    <p:pull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604312-4C9A-40B2-AB3E-E917FF71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6.1.2 </a:t>
            </a:r>
            <a:r>
              <a:rPr lang="zh-CN" altLang="en-US" b="1"/>
              <a:t>字符流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71A05-FF6A-4CE2-992D-564D7DEC7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5671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673169-7299-423A-8F39-FC5FE35C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Reader class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C6574-CFFA-4134-89FA-BB0D2FF16A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718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2C361F-9949-4F30-8BDC-B57326B0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Writer class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AF14C0-4ED1-48D4-ABF4-1041837E3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746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773C6F-9D50-478B-B013-DBECD5A4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字符流类 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208947-9AE4-4624-BB9C-200E7BB854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4637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0E9A74-166F-4360-826E-7B28E5B2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 </a:t>
            </a:r>
            <a:r>
              <a:rPr lang="zh-CN" altLang="en-US" b="1"/>
              <a:t>输入输出包</a:t>
            </a:r>
            <a:r>
              <a:rPr lang="en-US" altLang="zh-CN" b="1"/>
              <a:t>(java.io)</a:t>
            </a:r>
            <a:r>
              <a:rPr lang="en-US" altLang="zh-CN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68EE9-A8FA-4536-B512-9117B38F1E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1932"/>
      </p:ext>
    </p:extLst>
  </p:cSld>
  <p:clrMapOvr>
    <a:masterClrMapping/>
  </p:clrMapOvr>
  <p:transition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CADC73-8D1C-4531-8E11-008D73AB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94EA4-13C7-4FED-B743-3597C2D4B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315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F8C1FA-CE41-423A-87F2-A6D209AF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File (class)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BCFFFC-93C2-486C-9DFF-AE52EB49AD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64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09288B-2951-46A2-8937-4BF5D795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98518-3954-4B90-B036-E68809AA1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9285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33677C-A295-42DC-82B5-AA58201D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FF"/>
                </a:solidFill>
              </a:rPr>
              <a:t>举例：利用接口</a:t>
            </a:r>
            <a:r>
              <a:rPr lang="en-US" altLang="zh-CN" sz="2400" b="1">
                <a:solidFill>
                  <a:srgbClr val="3333FF"/>
                </a:solidFill>
              </a:rPr>
              <a:t>java.io.FilenameFilter</a:t>
            </a:r>
            <a:r>
              <a:rPr lang="zh-CN" altLang="en-US" sz="2400" b="1">
                <a:solidFill>
                  <a:srgbClr val="3333FF"/>
                </a:solidFill>
              </a:rPr>
              <a:t>和</a:t>
            </a:r>
            <a:r>
              <a:rPr lang="en-US" altLang="zh-CN" sz="2400" b="1">
                <a:solidFill>
                  <a:srgbClr val="3333FF"/>
                </a:solidFill>
              </a:rPr>
              <a:t>File</a:t>
            </a:r>
            <a:r>
              <a:rPr lang="zh-CN" altLang="en-US" sz="2400" b="1">
                <a:solidFill>
                  <a:srgbClr val="3333FF"/>
                </a:solidFill>
              </a:rPr>
              <a:t>类</a:t>
            </a:r>
            <a:r>
              <a:rPr lang="en-US" altLang="zh-CN" sz="2400" b="1">
                <a:solidFill>
                  <a:srgbClr val="3333FF"/>
                </a:solidFill>
              </a:rPr>
              <a:t>list</a:t>
            </a:r>
            <a:r>
              <a:rPr lang="zh-CN" altLang="en-US" sz="2400" b="1">
                <a:solidFill>
                  <a:srgbClr val="3333FF"/>
                </a:solidFill>
              </a:rPr>
              <a:t>方法，实现一个文件过滤器，把某个目录下的所有以</a:t>
            </a:r>
            <a:r>
              <a:rPr lang="en-US" altLang="zh-CN" sz="2400" b="1">
                <a:solidFill>
                  <a:srgbClr val="3333FF"/>
                </a:solidFill>
              </a:rPr>
              <a:t>.java</a:t>
            </a:r>
            <a:r>
              <a:rPr lang="zh-CN" altLang="en-US" sz="2400" b="1">
                <a:solidFill>
                  <a:srgbClr val="3333FF"/>
                </a:solidFill>
              </a:rPr>
              <a:t>结尾的文件都找出来</a:t>
            </a:r>
            <a:endParaRPr lang="zh-CN" altLang="en-US" sz="2400" b="1" dirty="0">
              <a:solidFill>
                <a:srgbClr val="3333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17065F-9215-44CE-8722-C64AB8FACE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18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9A5323-C886-4B17-8B06-59217CAE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E04FD-1C1B-4183-A23D-B72015366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6206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0BA4C8-5ECF-4E38-84C0-E9ED44D4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FileInputStream/FileOutputStream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EC7EC-07B2-40FD-8F14-2F1D5262E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78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805FB3-2093-4086-9414-14E9F092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CCC00-AB7E-4E41-AC5D-DCC7F3BA5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9830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A66DFF-2F59-42FE-81FD-C0BAAAFD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CB345-D514-4576-B843-6B53127907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280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0A113F-89BA-4450-8C2B-666668F6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F6FD8-B18F-4AAD-B87A-CA7D862314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3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09588B-DBA1-4D9D-8B1E-C4576B5F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带资源的</a:t>
            </a:r>
            <a:r>
              <a:rPr lang="en-US" altLang="zh-CN"/>
              <a:t>Try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682436-7136-45F9-9B0B-27F8E33AC2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870A2F-9192-4932-9823-D2094F9A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FileReader&amp;FileWriter</a:t>
            </a:r>
            <a:endParaRPr lang="en-US" altLang="zh-CN" sz="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33D2FC-5508-4E7B-A37C-F9BA61315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BA270A-1BD2-479C-BBAD-2967C1F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 Java</a:t>
            </a:r>
            <a:r>
              <a:rPr lang="zh-CN" altLang="en-US"/>
              <a:t>常用类库（了解）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0617AA-15F7-4983-8FB5-E787B78369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3350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214EE6-C977-4C14-AAB0-88023B76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 </a:t>
            </a:r>
            <a:r>
              <a:rPr lang="zh-CN" altLang="en-US" b="1"/>
              <a:t>输入输出包</a:t>
            </a:r>
            <a:r>
              <a:rPr lang="en-US" altLang="zh-CN" b="1"/>
              <a:t>(java.io)</a:t>
            </a:r>
            <a:r>
              <a:rPr lang="en-US" altLang="zh-CN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22B0D-A0D4-43BC-9CB4-185C0DA84C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3358"/>
      </p:ext>
    </p:extLst>
  </p:cSld>
  <p:clrMapOvr>
    <a:masterClrMapping/>
  </p:clrMapOvr>
  <p:transition>
    <p:pull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DF74F0-E1A0-4E5E-A9F1-32232795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6.1.5  </a:t>
            </a:r>
            <a:r>
              <a:rPr lang="zh-CN" altLang="en-US" b="1"/>
              <a:t>过滤流与包装类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967519-54E8-4BCB-B752-F3D0C75FA1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64231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F62E05-6D1B-4B95-A98E-D76B0226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过滤流</a:t>
            </a:r>
            <a:r>
              <a:rPr lang="en-US" altLang="zh-CN" b="1"/>
              <a:t>(Filter Stream)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98664-3609-47AC-A9EE-4D71688CD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74597"/>
      </p:ext>
    </p:extLst>
  </p:cSld>
  <p:clrMapOvr>
    <a:masterClrMapping/>
  </p:clrMapOvr>
  <p:transition>
    <p:spli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0426E7-E238-448C-8583-CA1C06A8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过滤流的</a:t>
            </a:r>
            <a:r>
              <a:rPr lang="en-US" altLang="zh-CN" b="1"/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FE249B-06EA-4115-83BC-6EE667902A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4965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55B75D-7D29-45CA-9D88-4CD6A30A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1"/>
              <a:t>6.1.3</a:t>
            </a:r>
            <a:r>
              <a:rPr lang="zh-CN" altLang="en-US" b="1"/>
              <a:t>过滤流的</a:t>
            </a:r>
            <a:r>
              <a:rPr lang="en-US" altLang="zh-CN" b="1"/>
              <a:t>IO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6331B2-B70B-479F-BC5A-05A7DC09D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7466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656903-EF5F-4934-AEBC-AA10F297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9E4590-FF2B-4864-AEEA-EFC5E2F587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482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63C700-54F7-4B91-9087-846EA25C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example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21FBC8-5CEC-4876-B8E9-C4EBDB34A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36561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EEB680-1728-44A6-816C-D933BD38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EC2369-9885-4C9E-B925-08D69BEBC8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41271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DEE488-62F4-4681-8100-D5A16890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6.1.3. </a:t>
            </a:r>
            <a:r>
              <a:rPr lang="zh-CN" altLang="en-US" b="1"/>
              <a:t>过滤流的</a:t>
            </a:r>
            <a:r>
              <a:rPr lang="en-US" altLang="zh-CN" b="1"/>
              <a:t>IO </a:t>
            </a:r>
            <a:br>
              <a:rPr lang="en-US" altLang="zh-CN" b="1"/>
            </a:br>
            <a:r>
              <a:rPr lang="en-US" altLang="zh-CN" b="1"/>
              <a:t>              </a:t>
            </a:r>
            <a:r>
              <a:rPr lang="en-US" altLang="zh-CN" b="1">
                <a:solidFill>
                  <a:srgbClr val="0000FF"/>
                </a:solidFill>
              </a:rPr>
              <a:t>----</a:t>
            </a:r>
            <a:r>
              <a:rPr lang="zh-CN" altLang="en-US" b="1">
                <a:solidFill>
                  <a:srgbClr val="0000FF"/>
                </a:solidFill>
              </a:rPr>
              <a:t>数据流（</a:t>
            </a:r>
            <a:r>
              <a:rPr lang="en-US" altLang="zh-CN" b="1">
                <a:solidFill>
                  <a:srgbClr val="0000FF"/>
                </a:solidFill>
              </a:rPr>
              <a:t>Data</a:t>
            </a:r>
            <a:r>
              <a:rPr lang="zh-CN" altLang="en-US" b="1">
                <a:solidFill>
                  <a:srgbClr val="0000FF"/>
                </a:solidFill>
              </a:rPr>
              <a:t>）</a:t>
            </a:r>
            <a:r>
              <a:rPr lang="en-US" altLang="zh-CN" b="1">
                <a:solidFill>
                  <a:srgbClr val="0000FF"/>
                </a:solidFill>
              </a:rPr>
              <a:t>IO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B73003-2362-440B-943D-D72827244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3076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109097-57F4-4FBA-8881-6F9E8C2B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6.1.3 </a:t>
            </a:r>
            <a:r>
              <a:rPr lang="zh-CN" altLang="en-US" b="1"/>
              <a:t>过滤流的</a:t>
            </a:r>
            <a:r>
              <a:rPr lang="en-US" altLang="zh-CN" b="1"/>
              <a:t>IO</a:t>
            </a:r>
            <a:br>
              <a:rPr lang="en-US" altLang="zh-CN" b="1"/>
            </a:br>
            <a:r>
              <a:rPr lang="en-US" altLang="zh-CN" b="1"/>
              <a:t>             </a:t>
            </a:r>
            <a:r>
              <a:rPr lang="en-US" altLang="zh-CN" b="1">
                <a:solidFill>
                  <a:srgbClr val="0000FF"/>
                </a:solidFill>
              </a:rPr>
              <a:t>-----</a:t>
            </a:r>
            <a:r>
              <a:rPr lang="zh-CN" altLang="en-US" b="1">
                <a:solidFill>
                  <a:srgbClr val="0000FF"/>
                </a:solidFill>
              </a:rPr>
              <a:t>数据流（</a:t>
            </a:r>
            <a:r>
              <a:rPr lang="en-US" altLang="zh-CN" b="1">
                <a:solidFill>
                  <a:srgbClr val="0000FF"/>
                </a:solidFill>
              </a:rPr>
              <a:t>Data</a:t>
            </a:r>
            <a:r>
              <a:rPr lang="zh-CN" altLang="en-US" b="1">
                <a:solidFill>
                  <a:srgbClr val="0000FF"/>
                </a:solidFill>
              </a:rPr>
              <a:t>）</a:t>
            </a:r>
            <a:r>
              <a:rPr lang="en-US" altLang="zh-CN" b="1">
                <a:solidFill>
                  <a:srgbClr val="0000FF"/>
                </a:solidFill>
              </a:rPr>
              <a:t>IO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0AAAE9-321B-4BD2-85D8-E5D52CF6FC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88805F-E758-457B-B1B9-C0845E3E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常用类库（了解）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51C8D-D07C-42B0-86BE-EB7C35B5B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31193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42AA04-2165-40FA-B0D2-1A2BF9BE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719C0-B450-4D5A-BD96-C3A1081D82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51194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DEC15E-B556-4B89-8118-510CC57F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6.2.3.3</a:t>
            </a:r>
            <a:r>
              <a:rPr lang="zh-CN" altLang="en-US" b="1"/>
              <a:t>过滤流的</a:t>
            </a:r>
            <a:r>
              <a:rPr lang="en-US" altLang="zh-CN" b="1"/>
              <a:t>IO</a:t>
            </a:r>
            <a:br>
              <a:rPr lang="en-US" altLang="zh-CN" b="1"/>
            </a:br>
            <a:r>
              <a:rPr lang="en-US" altLang="zh-CN" b="1"/>
              <a:t>                </a:t>
            </a:r>
            <a:r>
              <a:rPr lang="en-US" altLang="zh-CN" b="1">
                <a:solidFill>
                  <a:srgbClr val="0000FF"/>
                </a:solidFill>
              </a:rPr>
              <a:t>-----</a:t>
            </a:r>
            <a:r>
              <a:rPr lang="zh-CN" altLang="en-US" b="1">
                <a:solidFill>
                  <a:srgbClr val="0000FF"/>
                </a:solidFill>
              </a:rPr>
              <a:t>对象流的输入输出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8A2DD2-E677-46C3-9B65-4B727BA767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4663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894AA3-DE3D-44CD-8781-0D136DE3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举例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D160F-7860-4F53-A5D1-65B5A8F558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9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CD8B68-8E80-4CD2-A9EF-A0AAB38B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序列化对象 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55DAD-06E3-4F12-A531-41778D66F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5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DA0F49-BDFF-41A6-BA7E-B5AAC202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反序列化对象 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F9F91A-C3E8-44AC-B907-525F9F64DA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93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5063C5-C194-4917-90E6-73D7A8C4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5361F-66DB-48B2-B34E-F7563D2820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3627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951867-6989-4868-986F-52C313E0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字节流和字符流的转换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06936-5762-43F9-96AF-88B2B5A69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244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8E2128-838C-4F8C-AD7E-6102B626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EE578-C3F0-43B8-B8BA-90D02D2E3C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7182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89E2BA-27D3-482D-BEF0-62883075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  <a:buClr>
                <a:srgbClr val="FF6600"/>
              </a:buClr>
              <a:buFont typeface="Monotype Sorts" pitchFamily="2" charset="2"/>
              <a:buNone/>
            </a:pPr>
            <a:r>
              <a:rPr lang="zh-CN" altLang="en-US" sz="2400" b="1">
                <a:solidFill>
                  <a:srgbClr val="003366"/>
                </a:solidFill>
                <a:latin typeface="华文中宋" pitchFamily="2" charset="-122"/>
                <a:ea typeface="华文中宋" pitchFamily="2" charset="-122"/>
              </a:rPr>
              <a:t>要从键盘输入一行字符</a:t>
            </a:r>
            <a:endParaRPr lang="zh-CN" altLang="en-US" sz="2400" b="1" dirty="0">
              <a:solidFill>
                <a:srgbClr val="003366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5B284C-D102-46E2-BB31-30697B8A0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69810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CAFA0B-4FDE-4E91-89F5-0B1356B9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6.2.3.2</a:t>
            </a:r>
            <a:r>
              <a:rPr lang="zh-CN" altLang="en-US" b="1"/>
              <a:t>过滤流的</a:t>
            </a:r>
            <a:r>
              <a:rPr lang="en-US" altLang="zh-CN" b="1"/>
              <a:t>IO</a:t>
            </a:r>
            <a:br>
              <a:rPr lang="en-US" altLang="zh-CN" b="1"/>
            </a:br>
            <a:r>
              <a:rPr lang="en-US" altLang="zh-CN" b="1"/>
              <a:t>                </a:t>
            </a:r>
            <a:r>
              <a:rPr lang="en-US" altLang="zh-CN" b="1">
                <a:solidFill>
                  <a:srgbClr val="0000FF"/>
                </a:solidFill>
              </a:rPr>
              <a:t>-----PrintStream</a:t>
            </a:r>
            <a:r>
              <a:rPr lang="zh-CN" altLang="en-US" b="1">
                <a:solidFill>
                  <a:srgbClr val="0000FF"/>
                </a:solidFill>
              </a:rPr>
              <a:t>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B89B89-63F0-4D96-A290-3600266C0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3314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5F7056-8F05-4811-A9E5-1E2DCC14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常用类库（了解）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3290CD-83B3-42B6-A111-047C2D8666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3563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0047B0-EC83-4B09-9654-4D32975B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RandomAccessFile</a:t>
            </a:r>
            <a:r>
              <a:rPr lang="zh-CN" altLang="en-US" sz="3200"/>
              <a:t>类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C493D-0B80-4CB8-B86F-D17998323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929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398DF8-783A-4A9B-9A46-926A3ED8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83C92-CBE2-4302-BAEE-5AA15B552C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3567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7F8AAC-636D-48D2-986A-F1A9A3A3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00"/>
              <a:t>Scanner</a:t>
            </a:r>
            <a:endParaRPr lang="zh-CN" altLang="en-US" sz="3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6931EB-C387-47A3-A06B-5CBA65B199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67916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9FE444-280C-418A-A214-C5AEFC4B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Scanner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92CC09-3D21-498F-B9FA-64B7A45494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053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46AE08-EE4D-4856-B54E-DA271A85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使用</a:t>
            </a:r>
            <a:r>
              <a:rPr lang="en-US" altLang="zh-CN"/>
              <a:t>Scanner</a:t>
            </a:r>
            <a:r>
              <a:rPr lang="zh-CN" altLang="en-US"/>
              <a:t>解析文件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B8B413-4344-4B5D-8986-3C8414FCDF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3453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3AD767-E448-4259-B9E8-6B46DD85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C9F854-E5C7-4B51-82C1-86ECF53F2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246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2626F8-F995-4BF6-85AC-291A12EA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6.3 Java New IO(</a:t>
            </a:r>
            <a:r>
              <a:rPr lang="zh-CN" altLang="en-US"/>
              <a:t>扩展，自学</a:t>
            </a:r>
            <a:r>
              <a:rPr lang="en-US" altLang="zh-CN"/>
              <a:t>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27675D-ACF6-426A-8484-744C076C79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9761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9824E0-CB57-4E55-B02E-A2DDDF55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6.3.1 NIO</a:t>
            </a:r>
            <a:r>
              <a:rPr lang="zh-CN" altLang="en-US"/>
              <a:t>与</a:t>
            </a:r>
            <a:r>
              <a:rPr lang="en-US" altLang="zh-CN"/>
              <a:t>IO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41B0F-FB20-4AEC-8C1C-43B4D3B20D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6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F2839D-1DB7-4CDB-AF6C-6B83A086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6.3.2   NIO</a:t>
            </a:r>
            <a:r>
              <a:rPr lang="zh-CN" altLang="en-US">
                <a:latin typeface="+mn-ea"/>
              </a:rPr>
              <a:t>的主要组成部分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FCA94B-185C-4B8A-A452-1ACFD1FAFD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24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A8B4C6-B876-4755-AC42-06892896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6.3.2   NIO</a:t>
            </a:r>
            <a:r>
              <a:rPr lang="zh-CN" altLang="en-US">
                <a:latin typeface="+mn-ea"/>
              </a:rPr>
              <a:t>的主要组成部分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0C1CF-5787-490A-8B28-829E90F5C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505B39-E3BD-45ED-ABE5-FB4E4159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常用类库（了解）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79F44B-912E-47EA-8656-AA1CC2A5F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5207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AF4CA5-800B-4B2A-9E91-A18F8DDB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6.3.2   NIO</a:t>
            </a:r>
            <a:r>
              <a:rPr lang="zh-CN" altLang="en-US">
                <a:latin typeface="+mn-ea"/>
              </a:rPr>
              <a:t>的主要组成部分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CDD347-027F-4BD7-83D6-C471D9222B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9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28835B-4C46-418C-964C-AA53DA4B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6.3.2   NIO</a:t>
            </a:r>
            <a:r>
              <a:rPr lang="zh-CN" altLang="en-US">
                <a:latin typeface="+mn-ea"/>
              </a:rPr>
              <a:t>的主要组成部分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53129F-95D4-4760-A323-5101C521D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79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16F4CF-FC0F-4926-A01D-CEB707C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6.3.2   NIO</a:t>
            </a:r>
            <a:r>
              <a:rPr lang="zh-CN" altLang="en-US">
                <a:latin typeface="+mn-ea"/>
              </a:rPr>
              <a:t>的主要组成部分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772305-2A84-44C0-81AC-F629E189A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5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0281B8-37B2-4F6B-BCB8-9D7E0E56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  <a:ea typeface="+mn-ea"/>
              </a:rPr>
              <a:t>6.3.2   NIO</a:t>
            </a:r>
            <a:r>
              <a:rPr lang="zh-CN" altLang="en-US">
                <a:latin typeface="+mn-ea"/>
                <a:ea typeface="+mn-ea"/>
              </a:rPr>
              <a:t>的主要组成部分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49AD3-6FF6-4239-B1B2-78304E274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59BCB5-2ED6-40DE-81F6-1FD7B191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FEEEF0-E950-45E9-9942-298045A83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54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AD86C7-3FC8-4CF5-B253-739F22EA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BBA2F6-23BA-4701-9D29-C4C57FA956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3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2E23D9-EDBE-4080-B8E7-C9840C52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5A866-A6F0-4440-9F0B-A0241263E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9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B77258-FC09-41E1-879F-A03DC31D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5AE45-4420-41DD-A1FF-74D3AA207A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847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54A6EF-8458-4496-8D6C-48F287F0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28AA1-F6E4-4769-BC6B-486944A91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4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F5379F-8AE4-482E-8BD1-8C2B5261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C3C3F-7E90-46B8-BDDF-7656FCB672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E91BDA-382A-416D-8B82-F527A4BC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Java</a:t>
            </a:r>
            <a:r>
              <a:rPr lang="zh-CN" altLang="en-US"/>
              <a:t>常用类库（了解）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D0324E-E6CA-49F3-B669-D797FE7CF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900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5592B2-809E-40EB-BBEC-FDB579A5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6.3.3   Buffers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C3707-8466-43A0-8896-3F9EC8EF5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90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224627-1E22-4B98-A065-09FBDCE7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172DB-86DA-4B95-BE0F-B9B8C20810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44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710820-F962-4013-9394-975BCFED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6.3.4   Channels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150221-B21B-4A37-BDF0-47E363469F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7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81E04D-CF96-4767-9589-B4E33FAB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6.3.4   Channels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44311-40FB-458A-A7C1-32DFE58AF6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85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93B033-6AAF-4C19-8B4E-C939FA8E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C0C83-D7A5-48B4-A509-72E0C92920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536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DBB2FC-A7D1-415E-9488-E236957F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</a:rPr>
              <a:t>6.3.4   Channels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F63969-45E9-4C69-A341-F2D8E30FAE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41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BAEF27-036F-4952-A2F3-D24F8ED8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FileChannel</a:t>
            </a:r>
            <a:r>
              <a:rPr lang="zh-CN" altLang="en-US"/>
              <a:t>为例：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5826E2-3AF3-479A-A6E8-A95A73C053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06218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9B75A8-1D17-461E-B54B-6E683AD9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AA950-CAE0-4F6C-AAB4-4D97E7E04C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2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591F6F-1C6A-4954-A8AA-982F32D6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</a:t>
            </a:r>
            <a:r>
              <a:rPr lang="en-US" altLang="zh-CN"/>
              <a:t>API</a:t>
            </a:r>
            <a:r>
              <a:rPr lang="zh-CN" altLang="en-US"/>
              <a:t>的方法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770EE-073C-478E-B0D2-9DC9CC86E1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444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CDBA0B-CFBD-4F15-9620-9E2F03FF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第六章 </a:t>
            </a:r>
            <a:r>
              <a:rPr lang="en-US" altLang="zh-CN" b="1"/>
              <a:t>Java</a:t>
            </a:r>
            <a:r>
              <a:rPr lang="zh-CN" altLang="en-US" b="1"/>
              <a:t>的基本类库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44EC7-7BBB-4296-855B-3C4372CED1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8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全屏显示(4:3)</PresentationFormat>
  <Paragraphs>66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4" baseType="lpstr">
      <vt:lpstr>Monotype Sorts</vt:lpstr>
      <vt:lpstr>等线</vt:lpstr>
      <vt:lpstr>等线 Light</vt:lpstr>
      <vt:lpstr>华文中宋</vt:lpstr>
      <vt:lpstr>Arial</vt:lpstr>
      <vt:lpstr>Office 主题​​</vt:lpstr>
      <vt:lpstr> </vt:lpstr>
      <vt:lpstr>PowerPoint 演示文稿</vt:lpstr>
      <vt:lpstr>PowerPoint 演示文稿</vt:lpstr>
      <vt:lpstr>6.1 Java常用类库（了解）</vt:lpstr>
      <vt:lpstr>Java常用类库（了解）</vt:lpstr>
      <vt:lpstr>Java常用类库（了解）</vt:lpstr>
      <vt:lpstr>Java常用类库（了解）</vt:lpstr>
      <vt:lpstr>Java常用类库（了解）</vt:lpstr>
      <vt:lpstr>第六章 Java的基本类库</vt:lpstr>
      <vt:lpstr>6 输入输出包(java.io) </vt:lpstr>
      <vt:lpstr>PowerPoint 演示文稿</vt:lpstr>
      <vt:lpstr>流的概念</vt:lpstr>
      <vt:lpstr>PowerPoint 演示文稿</vt:lpstr>
      <vt:lpstr>PowerPoint 演示文稿</vt:lpstr>
      <vt:lpstr>输入/输出流</vt:lpstr>
      <vt:lpstr>6 输入输出包(java.io) </vt:lpstr>
      <vt:lpstr>6.1.2 字节(byte)流</vt:lpstr>
      <vt:lpstr>inputStream (抽象类 )</vt:lpstr>
      <vt:lpstr>其他方法（用在包装流类中）</vt:lpstr>
      <vt:lpstr>outputStream(抽象类)</vt:lpstr>
      <vt:lpstr>PowerPoint 演示文稿</vt:lpstr>
      <vt:lpstr>PowerPoint 演示文稿</vt:lpstr>
      <vt:lpstr>字节流类</vt:lpstr>
      <vt:lpstr>6 输入输出包(java.io) </vt:lpstr>
      <vt:lpstr>6.1.2 字符流</vt:lpstr>
      <vt:lpstr>Reader class</vt:lpstr>
      <vt:lpstr>Writer class </vt:lpstr>
      <vt:lpstr>字符流类 </vt:lpstr>
      <vt:lpstr>6 输入输出包(java.io) </vt:lpstr>
      <vt:lpstr>File (class)</vt:lpstr>
      <vt:lpstr>PowerPoint 演示文稿</vt:lpstr>
      <vt:lpstr>举例：利用接口java.io.FilenameFilter和File类list方法，实现一个文件过滤器，把某个目录下的所有以.java结尾的文件都找出来</vt:lpstr>
      <vt:lpstr>PowerPoint 演示文稿</vt:lpstr>
      <vt:lpstr>FileInputStream/FileOutputStream</vt:lpstr>
      <vt:lpstr>PowerPoint 演示文稿</vt:lpstr>
      <vt:lpstr>PowerPoint 演示文稿</vt:lpstr>
      <vt:lpstr>PowerPoint 演示文稿</vt:lpstr>
      <vt:lpstr>带资源的Try</vt:lpstr>
      <vt:lpstr>FileReader&amp;FileWriter</vt:lpstr>
      <vt:lpstr>6 输入输出包(java.io) </vt:lpstr>
      <vt:lpstr>6.1.5  过滤流与包装类</vt:lpstr>
      <vt:lpstr>过滤流(Filter Stream)</vt:lpstr>
      <vt:lpstr>过滤流的IO</vt:lpstr>
      <vt:lpstr>6.1.3过滤流的IO</vt:lpstr>
      <vt:lpstr>PowerPoint 演示文稿</vt:lpstr>
      <vt:lpstr>example</vt:lpstr>
      <vt:lpstr>PowerPoint 演示文稿</vt:lpstr>
      <vt:lpstr>6.1.3. 过滤流的IO                ----数据流（Data）IO</vt:lpstr>
      <vt:lpstr>6.1.3 过滤流的IO              -----数据流（Data）IO</vt:lpstr>
      <vt:lpstr>PowerPoint 演示文稿</vt:lpstr>
      <vt:lpstr>6.2.3.3过滤流的IO                 -----对象流的输入输出</vt:lpstr>
      <vt:lpstr>举例</vt:lpstr>
      <vt:lpstr>序列化对象 </vt:lpstr>
      <vt:lpstr>反序列化对象 </vt:lpstr>
      <vt:lpstr>PowerPoint 演示文稿</vt:lpstr>
      <vt:lpstr>字节流和字符流的转换</vt:lpstr>
      <vt:lpstr>PowerPoint 演示文稿</vt:lpstr>
      <vt:lpstr>要从键盘输入一行字符</vt:lpstr>
      <vt:lpstr>6.2.3.2过滤流的IO                 -----PrintStream类</vt:lpstr>
      <vt:lpstr>RandomAccessFile类</vt:lpstr>
      <vt:lpstr>PowerPoint 演示文稿</vt:lpstr>
      <vt:lpstr>Scanner</vt:lpstr>
      <vt:lpstr>Scanner</vt:lpstr>
      <vt:lpstr>使用Scanner解析文件</vt:lpstr>
      <vt:lpstr>PowerPoint 演示文稿</vt:lpstr>
      <vt:lpstr>6.3 Java New IO(扩展，自学)</vt:lpstr>
      <vt:lpstr>6.3.1 NIO与IO</vt:lpstr>
      <vt:lpstr>6.3.2   NIO的主要组成部分</vt:lpstr>
      <vt:lpstr>6.3.2   NIO的主要组成部分</vt:lpstr>
      <vt:lpstr>6.3.2   NIO的主要组成部分</vt:lpstr>
      <vt:lpstr>6.3.2   NIO的主要组成部分</vt:lpstr>
      <vt:lpstr>6.3.2   NIO的主要组成部分</vt:lpstr>
      <vt:lpstr>6.3.2   NIO的主要组成部分</vt:lpstr>
      <vt:lpstr>6.3.3   Buffers</vt:lpstr>
      <vt:lpstr>6.3.3   Buffers</vt:lpstr>
      <vt:lpstr>6.3.3   Buffers</vt:lpstr>
      <vt:lpstr>6.3.3   Buffers</vt:lpstr>
      <vt:lpstr>6.3.3   Buffers</vt:lpstr>
      <vt:lpstr>6.3.3   Buffers</vt:lpstr>
      <vt:lpstr>6.3.3   Buffers</vt:lpstr>
      <vt:lpstr>PowerPoint 演示文稿</vt:lpstr>
      <vt:lpstr>6.3.4   Channels</vt:lpstr>
      <vt:lpstr>6.3.4   Channels</vt:lpstr>
      <vt:lpstr>PowerPoint 演示文稿</vt:lpstr>
      <vt:lpstr>6.3.4   Channels</vt:lpstr>
      <vt:lpstr>以FileChannel为例：</vt:lpstr>
      <vt:lpstr>PowerPoint 演示文稿</vt:lpstr>
      <vt:lpstr>学习API的方法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CUMT</dc:creator>
  <cp:lastModifiedBy>CUMT</cp:lastModifiedBy>
  <cp:revision>1</cp:revision>
  <dcterms:created xsi:type="dcterms:W3CDTF">2021-12-15T02:26:38Z</dcterms:created>
  <dcterms:modified xsi:type="dcterms:W3CDTF">2021-12-15T02:26:38Z</dcterms:modified>
</cp:coreProperties>
</file>